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70" r:id="rId12"/>
    <p:sldId id="271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51" d="100"/>
          <a:sy n="51" d="100"/>
        </p:scale>
        <p:origin x="-696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17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322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07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54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393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9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29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95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621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493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454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26264-4427-49A1-8BD9-092E687DB653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0C2E1-224B-45C4-B6BD-CBAFBFA1C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41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57201"/>
            <a:ext cx="9144000" cy="276398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Разработка и апробация образовательного курса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«Учимся решать задачи по физике»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на платформе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Google Classroom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948545"/>
            <a:ext cx="9144000" cy="1932709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</a:rPr>
              <a:t>Ахматгалиева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  Марина Федоровна</a:t>
            </a:r>
          </a:p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учитель физики МБОУ «Васильевская ООШ»</a:t>
            </a:r>
          </a:p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Ильинского ГО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6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Занятие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33" y="541752"/>
            <a:ext cx="3507699" cy="85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98" y="1400780"/>
            <a:ext cx="4838700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905" y="2813284"/>
            <a:ext cx="609600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715" y="3994827"/>
            <a:ext cx="5652379" cy="2570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60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19" y="1114606"/>
            <a:ext cx="3442470" cy="199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740" y="978572"/>
            <a:ext cx="3588225" cy="208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600" y="1002976"/>
            <a:ext cx="3481676" cy="203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219" y="3634035"/>
            <a:ext cx="4261657" cy="245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48" y="3650125"/>
            <a:ext cx="4221508" cy="244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00" y="213728"/>
            <a:ext cx="3507699" cy="85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60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33" y="262140"/>
            <a:ext cx="3507699" cy="85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779" y="1628188"/>
            <a:ext cx="3390275" cy="2128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485" y="1405982"/>
            <a:ext cx="4512040" cy="257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047" y="4284636"/>
            <a:ext cx="700087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                                     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Рабочий лист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83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Итоговое тестирование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25" y="1406412"/>
            <a:ext cx="4285812" cy="2833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974" y="4300353"/>
            <a:ext cx="7012274" cy="205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379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9188"/>
            <a:ext cx="10515600" cy="6368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Апробация курса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41" y="5532921"/>
            <a:ext cx="11787266" cy="1127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42" y="826046"/>
            <a:ext cx="8067675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14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Трудности при создании курса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Ограниченность по времени при определении темы и структуры курса  +</a:t>
            </a:r>
          </a:p>
          <a:p>
            <a:r>
              <a:rPr lang="ru-RU" dirty="0" smtClean="0"/>
              <a:t>Наполнение содержательным контентом  -</a:t>
            </a:r>
          </a:p>
          <a:p>
            <a:r>
              <a:rPr lang="ru-RU" smtClean="0"/>
              <a:t>Апробация курса +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15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Мои плюсы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Научилась создавать  курс на платформе </a:t>
            </a:r>
            <a:r>
              <a:rPr lang="en-US" b="1" dirty="0" smtClean="0"/>
              <a:t>Google Classroom</a:t>
            </a:r>
            <a:endParaRPr lang="ru-RU" b="1" dirty="0" smtClean="0"/>
          </a:p>
          <a:p>
            <a:r>
              <a:rPr lang="ru-RU" b="1" dirty="0" smtClean="0"/>
              <a:t>Разработала инновационный образовательный продукт</a:t>
            </a:r>
          </a:p>
          <a:p>
            <a:r>
              <a:rPr lang="ru-RU" b="1" dirty="0" smtClean="0"/>
              <a:t>Научилась работать с различными </a:t>
            </a:r>
            <a:r>
              <a:rPr lang="ru-RU" b="1" dirty="0" err="1" smtClean="0"/>
              <a:t>гугл</a:t>
            </a:r>
            <a:r>
              <a:rPr lang="ru-RU" b="1" dirty="0" smtClean="0"/>
              <a:t> - формами</a:t>
            </a:r>
          </a:p>
          <a:p>
            <a:r>
              <a:rPr lang="ru-RU" b="1" dirty="0" smtClean="0"/>
              <a:t>Приобрела опыт </a:t>
            </a:r>
            <a:r>
              <a:rPr lang="ru-RU" b="1" dirty="0" err="1" smtClean="0"/>
              <a:t>апробационной</a:t>
            </a:r>
            <a:r>
              <a:rPr lang="ru-RU" b="1" dirty="0" smtClean="0"/>
              <a:t>  деятельности</a:t>
            </a:r>
          </a:p>
          <a:p>
            <a:r>
              <a:rPr lang="ru-RU" b="1" dirty="0" smtClean="0"/>
              <a:t>Пополнила портфолио важными материалами</a:t>
            </a:r>
          </a:p>
          <a:p>
            <a:r>
              <a:rPr lang="ru-RU" b="1" dirty="0" smtClean="0"/>
              <a:t>Повысила свою самооценку</a:t>
            </a:r>
          </a:p>
          <a:p>
            <a:r>
              <a:rPr lang="ru-RU" b="1" dirty="0" smtClean="0"/>
              <a:t>Получила бесценный опыт педагогического общения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3138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1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Обоснование выбора темы курса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491" y="1205344"/>
            <a:ext cx="10515600" cy="511232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Решение расчетных задач – неотъемлемая часть ОП по физике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(7 класс -25%)</a:t>
            </a:r>
          </a:p>
          <a:p>
            <a:r>
              <a:rPr lang="ru-RU" b="1" i="1" dirty="0" smtClean="0"/>
              <a:t>Предметный результат по физике </a:t>
            </a:r>
            <a:r>
              <a:rPr lang="ru-RU" dirty="0" smtClean="0"/>
              <a:t>– умение применять теоретические знания по физике на практике, решать физические задачи на применение полученных знаний.</a:t>
            </a:r>
          </a:p>
          <a:p>
            <a:r>
              <a:rPr lang="ru-RU" b="1" dirty="0" smtClean="0"/>
              <a:t> В  теме «Механические явления»</a:t>
            </a:r>
          </a:p>
          <a:p>
            <a:pPr marL="0" indent="0">
              <a:buNone/>
            </a:pPr>
            <a:r>
              <a:rPr lang="ru-RU" b="1" i="1" dirty="0" smtClean="0"/>
              <a:t>выпускник научится </a:t>
            </a:r>
            <a:r>
              <a:rPr lang="ru-RU" i="1" dirty="0" smtClean="0"/>
              <a:t>– </a:t>
            </a:r>
            <a:r>
              <a:rPr lang="ru-RU" dirty="0" smtClean="0"/>
              <a:t>решать задачи, используя физические законы (закон сохранения энергии, закон Паскаля, закон Архимеда) и формулы, связывающие физические величины (путь, скорость, масса тела, плотность вещества, сила, давление, кинетическая энергия, потенциальная энергия, механическая работа, механическая мощность, КПД простого механизма): </a:t>
            </a:r>
          </a:p>
          <a:p>
            <a:r>
              <a:rPr lang="ru-RU" dirty="0" smtClean="0"/>
              <a:t>на основе анализа условия задачи записывать краткое условие, </a:t>
            </a:r>
          </a:p>
          <a:p>
            <a:r>
              <a:rPr lang="ru-RU" dirty="0" smtClean="0"/>
              <a:t>выделять физические величины, законы и формулы, необходимые для ее решения, </a:t>
            </a:r>
          </a:p>
          <a:p>
            <a:r>
              <a:rPr lang="ru-RU" dirty="0" smtClean="0"/>
              <a:t>проводить расчеты,</a:t>
            </a:r>
          </a:p>
          <a:p>
            <a:r>
              <a:rPr lang="ru-RU" dirty="0" smtClean="0"/>
              <a:t> оценивать реальность полученного значения физической величины.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75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Доля расчетных задач в КИМ различного уровня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22417"/>
            <a:ext cx="10515600" cy="3454545"/>
          </a:xfrm>
        </p:spPr>
        <p:txBody>
          <a:bodyPr/>
          <a:lstStyle/>
          <a:p>
            <a:r>
              <a:rPr lang="ru-RU" dirty="0" smtClean="0"/>
              <a:t>Тематические контрольные работы  - 80%</a:t>
            </a:r>
          </a:p>
          <a:p>
            <a:r>
              <a:rPr lang="ru-RU" dirty="0" smtClean="0"/>
              <a:t>Всероссийские проверочные работы – 36%</a:t>
            </a:r>
          </a:p>
          <a:p>
            <a:r>
              <a:rPr lang="ru-RU" dirty="0" smtClean="0"/>
              <a:t>Основной государственный экзамен – 40%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48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Задача учителя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Создание условий для успешного усвоения обучающимися не только теоретического материала, но и формирование  умений применять его при решении задач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9420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Трудности обучающихся при решении задач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Смысловое чтение текста задачи</a:t>
            </a:r>
          </a:p>
          <a:p>
            <a:r>
              <a:rPr lang="ru-RU" dirty="0" smtClean="0"/>
              <a:t> Обозначение физических величин</a:t>
            </a:r>
          </a:p>
          <a:p>
            <a:r>
              <a:rPr lang="ru-RU" dirty="0" smtClean="0"/>
              <a:t>Запись краткого условия задачи</a:t>
            </a:r>
          </a:p>
          <a:p>
            <a:r>
              <a:rPr lang="ru-RU" dirty="0" smtClean="0"/>
              <a:t>Перевод единиц в СИ</a:t>
            </a:r>
          </a:p>
          <a:p>
            <a:r>
              <a:rPr lang="ru-RU" dirty="0" smtClean="0"/>
              <a:t>Выбор формулы </a:t>
            </a:r>
          </a:p>
          <a:p>
            <a:r>
              <a:rPr lang="ru-RU" dirty="0" smtClean="0"/>
              <a:t>Математические преобразования формул</a:t>
            </a:r>
          </a:p>
          <a:p>
            <a:r>
              <a:rPr lang="ru-RU" dirty="0" smtClean="0"/>
              <a:t>Расчет по формулам</a:t>
            </a:r>
          </a:p>
          <a:p>
            <a:r>
              <a:rPr lang="ru-RU" dirty="0" smtClean="0"/>
              <a:t>Запись ответа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46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Курс «Учимся решать задачи по физике»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08" y="1813810"/>
            <a:ext cx="10553073" cy="2878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4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836" y="1774817"/>
            <a:ext cx="6625653" cy="4325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80" y="202185"/>
            <a:ext cx="6209948" cy="152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008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Структура курса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66" y="561715"/>
            <a:ext cx="3507699" cy="85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721" y="1536075"/>
            <a:ext cx="8915400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52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7944" y="367276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Входное тестирование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2515" y="1825625"/>
            <a:ext cx="4192970" cy="435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78" y="348530"/>
            <a:ext cx="3507699" cy="85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64849"/>
            <a:ext cx="5181600" cy="3072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4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2454</TotalTime>
  <Words>312</Words>
  <Application>Microsoft Office PowerPoint</Application>
  <PresentationFormat>Произвольный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Разработка и апробация образовательного курса  «Учимся решать задачи по физике»  на платформе Google Classroom</vt:lpstr>
      <vt:lpstr>Обоснование выбора темы курса</vt:lpstr>
      <vt:lpstr>Доля расчетных задач в КИМ различного уровня</vt:lpstr>
      <vt:lpstr>Задача учителя</vt:lpstr>
      <vt:lpstr>Трудности обучающихся при решении задач</vt:lpstr>
      <vt:lpstr>Курс «Учимся решать задачи по физике»</vt:lpstr>
      <vt:lpstr>Презентация PowerPoint</vt:lpstr>
      <vt:lpstr>Структура курса</vt:lpstr>
      <vt:lpstr>                         Входное тестирование</vt:lpstr>
      <vt:lpstr>Занятие</vt:lpstr>
      <vt:lpstr>Презентация PowerPoint</vt:lpstr>
      <vt:lpstr>                                      Рабочий лист</vt:lpstr>
      <vt:lpstr>Итоговое тестирование</vt:lpstr>
      <vt:lpstr>Апробация курса</vt:lpstr>
      <vt:lpstr>Трудности при создании курса</vt:lpstr>
      <vt:lpstr>Мои плюсы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и апробация образовательного курса  «Учимся решать задачи по физике»  на платформе Google Classroom</dc:title>
  <dc:creator>Максим</dc:creator>
  <cp:lastModifiedBy>user</cp:lastModifiedBy>
  <cp:revision>28</cp:revision>
  <dcterms:created xsi:type="dcterms:W3CDTF">2021-11-17T13:05:52Z</dcterms:created>
  <dcterms:modified xsi:type="dcterms:W3CDTF">2021-11-22T05:51:56Z</dcterms:modified>
</cp:coreProperties>
</file>